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E7BB62-0ECC-4872-8E63-3C411804BDE9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988FBE9-CB99-4DB8-A420-11BD4E2CD03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ateau-cheverny.fr/uk_tarifs.ph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Castle of all Castles!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Château de </a:t>
            </a:r>
            <a:r>
              <a:rPr lang="en-US" dirty="0" err="1" smtClean="0"/>
              <a:t>Cheverney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dirty="0" smtClean="0"/>
              <a:t>There was an older castle, which the one we have now is named after, but no one knows exactly how it looks or where it was located.</a:t>
            </a: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15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endParaRPr lang="en-US" sz="4800" dirty="0" smtClean="0"/>
          </a:p>
          <a:p>
            <a:pPr algn="ctr">
              <a:buNone/>
            </a:pPr>
            <a:r>
              <a:rPr lang="en-US" sz="4800" dirty="0" smtClean="0"/>
              <a:t>The Château de </a:t>
            </a:r>
            <a:r>
              <a:rPr lang="en-US" sz="4800" dirty="0" err="1" smtClean="0"/>
              <a:t>Cheverney</a:t>
            </a:r>
            <a:r>
              <a:rPr lang="en-US" sz="4800" dirty="0" smtClean="0"/>
              <a:t> is built in a Louis XIII style </a:t>
            </a:r>
            <a:endParaRPr lang="en-US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8800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Notice the Château’s unique variety of roofing  styles. It has domes, bell-towers, etc..</a:t>
            </a:r>
            <a:endParaRPr lang="en-US" sz="4400" dirty="0"/>
          </a:p>
        </p:txBody>
      </p:sp>
      <p:pic>
        <p:nvPicPr>
          <p:cNvPr id="15362" name="Picture 2" descr="http://www.visite-au-chateau.com/cheverny/cheverny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04800"/>
            <a:ext cx="48768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The Château de </a:t>
            </a:r>
            <a:r>
              <a:rPr lang="en-US" sz="4400" dirty="0" err="1" smtClean="0"/>
              <a:t>Cheverney</a:t>
            </a:r>
            <a:r>
              <a:rPr lang="en-US" sz="4400" dirty="0" smtClean="0"/>
              <a:t> was built by architect, mason, and sculptor, Jacques </a:t>
            </a:r>
            <a:r>
              <a:rPr lang="en-US" sz="4400" dirty="0" err="1" smtClean="0"/>
              <a:t>Bougier</a:t>
            </a:r>
            <a:endParaRPr lang="en-US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The Château has had the same exterior for 350 years!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The admission prices for the Ch</a:t>
            </a:r>
            <a:r>
              <a:rPr lang="en-US" sz="4400" dirty="0" smtClean="0">
                <a:latin typeface="Calibri"/>
                <a:cs typeface="Calibri"/>
              </a:rPr>
              <a:t>â</a:t>
            </a:r>
            <a:r>
              <a:rPr lang="en-US" sz="4400" dirty="0" smtClean="0"/>
              <a:t>teau de </a:t>
            </a:r>
            <a:r>
              <a:rPr lang="en-US" sz="4400" dirty="0" err="1" smtClean="0"/>
              <a:t>Cheverney</a:t>
            </a:r>
            <a:r>
              <a:rPr lang="en-US" sz="4400" dirty="0" smtClean="0"/>
              <a:t> can be found by using the chart on this page: </a:t>
            </a:r>
            <a:r>
              <a:rPr lang="en-US" sz="4400" dirty="0">
                <a:hlinkClick r:id="rId2"/>
              </a:rPr>
              <a:t>http://</a:t>
            </a:r>
            <a:r>
              <a:rPr lang="en-US" sz="4400" dirty="0" smtClean="0">
                <a:hlinkClick r:id="rId2"/>
              </a:rPr>
              <a:t>www.chateau-cheverny.fr/uk_tarifs.php</a:t>
            </a:r>
            <a:r>
              <a:rPr lang="en-US" sz="4400" dirty="0" smtClean="0"/>
              <a:t> 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Admission Fees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January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- March 31</a:t>
            </a:r>
            <a:r>
              <a:rPr lang="en-US" sz="3200" baseline="30000" dirty="0" smtClean="0"/>
              <a:t>st </a:t>
            </a:r>
            <a:r>
              <a:rPr lang="en-US" sz="3200" dirty="0" smtClean="0"/>
              <a:t>: 9.45 am – 5.00 pm</a:t>
            </a:r>
          </a:p>
          <a:p>
            <a:r>
              <a:rPr lang="en-US" sz="3200" dirty="0" smtClean="0"/>
              <a:t>April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June 30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: 9.15 am – 6.15 pm</a:t>
            </a:r>
          </a:p>
          <a:p>
            <a:r>
              <a:rPr lang="en-US" sz="3200" dirty="0" smtClean="0"/>
              <a:t>July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august 31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: 9.15 am – 6.45 pm</a:t>
            </a:r>
          </a:p>
          <a:p>
            <a:r>
              <a:rPr lang="en-US" sz="3200" dirty="0" smtClean="0"/>
              <a:t>September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September 30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: 9.15 am – 6.15 pm</a:t>
            </a:r>
          </a:p>
          <a:p>
            <a:r>
              <a:rPr lang="en-US" sz="3200" dirty="0" smtClean="0"/>
              <a:t>October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October 31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: 9.45 am – 5.30 pm</a:t>
            </a:r>
          </a:p>
          <a:p>
            <a:r>
              <a:rPr lang="en-US" sz="3200" dirty="0" smtClean="0"/>
              <a:t>November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– December 31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: 9.45 am – 5.00 pm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Hours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382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72</TotalTime>
  <Words>186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Château de Cheverney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Admission Fees</vt:lpstr>
      <vt:lpstr>Business Hours</vt:lpstr>
    </vt:vector>
  </TitlesOfParts>
  <Company>Clayton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Château de Cheverney</dc:title>
  <dc:creator>John Samuel Roche</dc:creator>
  <cp:lastModifiedBy>John Roche</cp:lastModifiedBy>
  <cp:revision>8</cp:revision>
  <dcterms:created xsi:type="dcterms:W3CDTF">2011-11-18T12:42:27Z</dcterms:created>
  <dcterms:modified xsi:type="dcterms:W3CDTF">2011-11-20T21:30:53Z</dcterms:modified>
</cp:coreProperties>
</file>